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71435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       </a:t>
            </a:r>
            <a:r>
              <a:rPr lang="ru-RU" sz="36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Краевой конкурс </a:t>
            </a:r>
            <a:br>
              <a:rPr lang="ru-RU" sz="36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«     Проектная деятельность </a:t>
            </a:r>
            <a:br>
              <a:rPr lang="ru-RU" sz="36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при изучении предмета                     « </a:t>
            </a:r>
            <a:r>
              <a:rPr lang="ru-RU" sz="3600" i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Кубановедение</a:t>
            </a:r>
            <a:r>
              <a:rPr lang="ru-RU" sz="36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»</a:t>
            </a:r>
            <a:endParaRPr lang="ru-RU" sz="3600" i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43174" y="3214686"/>
            <a:ext cx="6500826" cy="364331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Исследовательский проект 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«Какой я житель?»</a:t>
            </a:r>
          </a:p>
          <a:p>
            <a:pPr algn="l"/>
            <a:endParaRPr lang="ru-RU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2014г.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 descr="D:\!AR\фото, школа, туризм\фото\водопады\водопады 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6797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Наша новая школа</a:t>
            </a:r>
            <a:endParaRPr lang="ru-RU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00364" y="3214686"/>
            <a:ext cx="4040188" cy="639762"/>
          </a:xfrm>
        </p:spPr>
        <p:txBody>
          <a:bodyPr/>
          <a:lstStyle/>
          <a:p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2857488" y="1357298"/>
            <a:ext cx="4041775" cy="6397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Содержимое 6" descr="D:\!AR\фото, школа, туризм\ШКОЛА\ШКОЛА 2013\школа\Фото школы\DSC02070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0800000" flipV="1">
            <a:off x="357158" y="1357298"/>
            <a:ext cx="3143272" cy="285752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8" name="Рисунок 7" descr="D:\!AR\фото, школа, туризм\фото\Фото МОУ ООШ № 15\2013-2014\осенний бал 2013\DSC0226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3857628"/>
            <a:ext cx="3571900" cy="2714644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9" name="Содержимое 8" descr="D:\!AR\фото, школа, туризм\фото\Фото МОУ ООШ № 15\фото 1 класс\DSC02035.JPG"/>
          <p:cNvPicPr>
            <a:picLocks noGrp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1357298"/>
            <a:ext cx="2786082" cy="3286148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10" name="Рисунок 9" descr="D:\!AR\фото, школа, туризм\фото\Фото МОУ ООШ № 15\фото 1 класс\DSC02088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6380" y="3857628"/>
            <a:ext cx="3656834" cy="2743203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357166"/>
            <a:ext cx="3714776" cy="5500726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ru-RU" sz="2000" b="1" u="sng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Заключение:</a:t>
            </a:r>
            <a:r>
              <a:rPr lang="ru-RU" sz="1800" b="1" u="sng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/>
            </a:r>
            <a:br>
              <a:rPr lang="ru-RU" sz="1800" b="1" u="sng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</a:b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«После завершения исследования я могу сказать, что стала знать о своём родном селе Безымянном намного больше. Хочу познакомить со своим проектом всех одноклассников. Думаю, что наше село ещё можно долго изучать. Постараюсь продолжить исследование и узнать много нового».</a:t>
            </a:r>
            <a:b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</a:br>
            <a:endParaRPr lang="ru-RU" sz="1800" dirty="0"/>
          </a:p>
        </p:txBody>
      </p:sp>
      <p:pic>
        <p:nvPicPr>
          <p:cNvPr id="2050" name="Picture 2" descr="E:\2014-03-07\DSC025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52937" y="3357562"/>
            <a:ext cx="4510606" cy="338295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285776"/>
            <a:ext cx="4000528" cy="116205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cs typeface="Arial" pitchFamily="34" charset="0"/>
              </a:rPr>
              <a:t>«Какой я житель ?»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Cambria" pitchFamily="18" charset="0"/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596" y="1000108"/>
            <a:ext cx="4643470" cy="4691063"/>
          </a:xfrm>
        </p:spPr>
        <p:txBody>
          <a:bodyPr>
            <a:noAutofit/>
          </a:bodyPr>
          <a:lstStyle/>
          <a:p>
            <a:r>
              <a:rPr lang="ru-RU" sz="1600" b="1" i="1" u="sng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cs typeface="Arial" pitchFamily="34" charset="0"/>
              </a:rPr>
              <a:t>Гипотеза 1:</a:t>
            </a:r>
          </a:p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cs typeface="Arial" pitchFamily="34" charset="0"/>
              </a:rPr>
              <a:t>«Предположим, что я достойный житель родного села».</a:t>
            </a:r>
          </a:p>
          <a:p>
            <a:endParaRPr lang="ru-RU" sz="1600" b="1" dirty="0" smtClean="0">
              <a:solidFill>
                <a:schemeClr val="tx2">
                  <a:lumMod val="75000"/>
                </a:schemeClr>
              </a:solidFill>
              <a:latin typeface="Cambria" pitchFamily="18" charset="0"/>
              <a:cs typeface="Arial" pitchFamily="34" charset="0"/>
            </a:endParaRPr>
          </a:p>
          <a:p>
            <a:r>
              <a:rPr lang="ru-RU" sz="1600" b="1" i="1" u="sng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cs typeface="Arial" pitchFamily="34" charset="0"/>
              </a:rPr>
              <a:t>Доказательство:</a:t>
            </a:r>
          </a:p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cs typeface="Arial" pitchFamily="34" charset="0"/>
              </a:rPr>
              <a:t>«Я не смогла ответить на простейшие вопросы учителя:</a:t>
            </a:r>
          </a:p>
          <a:p>
            <a:pPr>
              <a:buFontTx/>
              <a:buChar char="-"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cs typeface="Arial" pitchFamily="34" charset="0"/>
              </a:rPr>
              <a:t>Какие достопримечательности есть в нашем селе?</a:t>
            </a:r>
          </a:p>
          <a:p>
            <a:pPr>
              <a:buFontTx/>
              <a:buChar char="-"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cs typeface="Arial" pitchFamily="34" charset="0"/>
              </a:rPr>
              <a:t>Имя какого святого носит храм нашего села?</a:t>
            </a:r>
          </a:p>
          <a:p>
            <a:pPr>
              <a:buFontTx/>
              <a:buChar char="-"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cs typeface="Arial" pitchFamily="34" charset="0"/>
              </a:rPr>
              <a:t>В честь героев каких сражений основан памятник?</a:t>
            </a:r>
          </a:p>
          <a:p>
            <a:pPr>
              <a:buFontTx/>
              <a:buChar char="-"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cs typeface="Arial" pitchFamily="34" charset="0"/>
              </a:rPr>
              <a:t>Сколько ветеранов Вов в нашем селе?</a:t>
            </a:r>
          </a:p>
          <a:p>
            <a:pPr>
              <a:buFontTx/>
              <a:buChar char="-"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cs typeface="Arial" pitchFamily="34" charset="0"/>
              </a:rPr>
              <a:t>Сколько лет нашей школе и детскому саду?»</a:t>
            </a:r>
          </a:p>
          <a:p>
            <a:endParaRPr lang="ru-RU" sz="1600" b="1" dirty="0" smtClean="0">
              <a:solidFill>
                <a:schemeClr val="tx2">
                  <a:lumMod val="75000"/>
                </a:schemeClr>
              </a:solidFill>
              <a:latin typeface="Cambria" pitchFamily="18" charset="0"/>
              <a:cs typeface="Arial" pitchFamily="34" charset="0"/>
            </a:endParaRPr>
          </a:p>
          <a:p>
            <a:r>
              <a:rPr lang="ru-RU" sz="1600" b="1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cs typeface="Arial" pitchFamily="34" charset="0"/>
              </a:rPr>
              <a:t>    </a:t>
            </a:r>
            <a:r>
              <a:rPr lang="ru-RU" sz="1600" b="1" i="1" u="sng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cs typeface="Arial" pitchFamily="34" charset="0"/>
              </a:rPr>
              <a:t>Вывод: </a:t>
            </a:r>
            <a:r>
              <a:rPr lang="ru-RU" sz="1600" b="1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cs typeface="Arial" pitchFamily="34" charset="0"/>
              </a:rPr>
              <a:t>«Я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cs typeface="Arial" pitchFamily="34" charset="0"/>
              </a:rPr>
              <a:t> не могу себя назвать образованным и достойным жителем села Безымянного».</a:t>
            </a:r>
          </a:p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cs typeface="Arial" pitchFamily="34" charset="0"/>
              </a:rPr>
              <a:t>     </a:t>
            </a:r>
            <a:endParaRPr lang="ru-RU" sz="1600" b="1" dirty="0">
              <a:solidFill>
                <a:schemeClr val="tx2">
                  <a:lumMod val="75000"/>
                </a:schemeClr>
              </a:solidFill>
              <a:latin typeface="Cambria" pitchFamily="18" charset="0"/>
              <a:cs typeface="Arial" pitchFamily="34" charset="0"/>
            </a:endParaRPr>
          </a:p>
        </p:txBody>
      </p:sp>
      <p:pic>
        <p:nvPicPr>
          <p:cNvPr id="2050" name="Picture 2" descr="D:\!AR\фото, школа, туризм\фото\новые фото\фото 1 сент 2013-2014\DSC020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11219" y="1500174"/>
            <a:ext cx="3504142" cy="307183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48" y="357166"/>
            <a:ext cx="4214842" cy="1162050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Наша исследовательская группа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Cambri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034" y="357166"/>
            <a:ext cx="4000528" cy="5857916"/>
          </a:xfrm>
        </p:spPr>
        <p:txBody>
          <a:bodyPr>
            <a:normAutofit/>
          </a:bodyPr>
          <a:lstStyle/>
          <a:p>
            <a:r>
              <a:rPr lang="ru-RU" sz="1600" b="1" i="1" u="sng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cs typeface="Arial" pitchFamily="34" charset="0"/>
              </a:rPr>
              <a:t>Гипотеза 2:</a:t>
            </a:r>
          </a:p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cs typeface="Arial" pitchFamily="34" charset="0"/>
              </a:rPr>
              <a:t>«Предположим, что я не достаточно образованный житель родного села. Тогда мне необходимо провести исследование и опровергнуть своё предположение».</a:t>
            </a:r>
          </a:p>
          <a:p>
            <a:endParaRPr lang="ru-RU" sz="1600" b="1" dirty="0" smtClean="0">
              <a:solidFill>
                <a:schemeClr val="tx2">
                  <a:lumMod val="75000"/>
                </a:schemeClr>
              </a:solidFill>
              <a:latin typeface="Cambria" pitchFamily="18" charset="0"/>
              <a:cs typeface="Arial" pitchFamily="34" charset="0"/>
            </a:endParaRPr>
          </a:p>
          <a:p>
            <a:r>
              <a:rPr lang="ru-RU" sz="1600" b="1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cs typeface="Arial" pitchFamily="34" charset="0"/>
              </a:rPr>
              <a:t>    </a:t>
            </a:r>
            <a:r>
              <a:rPr lang="ru-RU" sz="1600" b="1" i="1" u="sng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cs typeface="Arial" pitchFamily="34" charset="0"/>
              </a:rPr>
              <a:t>Доказательство:</a:t>
            </a:r>
          </a:p>
          <a:p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    Вместе с учителем мы обозначили несколько достопримечательностей родного села . Это:</a:t>
            </a:r>
          </a:p>
          <a:p>
            <a:pPr marL="342900" indent="-342900">
              <a:buAutoNum type="arabicPeriod"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Железнодорожная станция.</a:t>
            </a:r>
          </a:p>
          <a:p>
            <a:pPr marL="342900" indent="-342900">
              <a:buAutoNum type="arabicPeriod"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Памятник погибшим героям Вов.</a:t>
            </a:r>
          </a:p>
          <a:p>
            <a:pPr marL="342900" indent="-342900">
              <a:buAutoNum type="arabicPeriod"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Храм.</a:t>
            </a:r>
          </a:p>
          <a:p>
            <a:pPr marL="342900" indent="-342900">
              <a:buAutoNum type="arabicPeriod"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Детский сад.</a:t>
            </a:r>
          </a:p>
          <a:p>
            <a:pPr marL="342900" indent="-342900">
              <a:buAutoNum type="arabicPeriod"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Школа.</a:t>
            </a:r>
          </a:p>
          <a:p>
            <a:pPr marL="342900" indent="-342900"/>
            <a:endParaRPr lang="ru-RU" sz="1600" b="1" dirty="0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  <a:p>
            <a:pPr marL="342900" indent="-342900" algn="just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             Одной сложно провести такое исследование и я призвала к помощи друзей.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pic>
        <p:nvPicPr>
          <p:cNvPr id="3074" name="Picture 2" descr="D:\!AR\фото, школа, туризм\фото\новые фото\фото 1 сент 2013-2014\DSC0204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571612"/>
            <a:ext cx="3468090" cy="46241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Железнодорожная станция «ФАНАГОРИЙСКАЯ»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Cambr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1428736"/>
            <a:ext cx="4040188" cy="107157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Через нашу станцию проходят все поезда, которые идут на море. Начальник станции и бригада монтёров внимательно следят за движением поездов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mbria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pPr algn="ctr">
              <a:defRPr/>
            </a:pP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Работа железнодорожников</a:t>
            </a:r>
          </a:p>
          <a:p>
            <a:pPr algn="ctr">
              <a:defRPr/>
            </a:pP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 нелегка</a:t>
            </a:r>
            <a:endParaRPr lang="ru-RU" sz="1800" dirty="0">
              <a:solidFill>
                <a:schemeClr val="accent1">
                  <a:lumMod val="75000"/>
                </a:schemeClr>
              </a:solidFill>
              <a:latin typeface="Cambria" pitchFamily="18" charset="0"/>
            </a:endParaRPr>
          </a:p>
        </p:txBody>
      </p:sp>
      <p:pic>
        <p:nvPicPr>
          <p:cNvPr id="7" name="Содержимое 6" descr="E:\2014-03-07\план-график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28600" y="2636912"/>
            <a:ext cx="5572132" cy="4429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:\Users\user\Desktop\IMG_2168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64088" y="2204864"/>
            <a:ext cx="3553691" cy="2664229"/>
          </a:xfrm>
          <a:noFill/>
        </p:spPr>
      </p:pic>
      <p:pic>
        <p:nvPicPr>
          <p:cNvPr id="9" name="Picture 8" descr="C:\Users\user\Desktop\Изображение 32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475" y="3198592"/>
            <a:ext cx="3168749" cy="3327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Памятник погибшим воинам за освобождение села Безымянного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Cambr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Вахта памяти </a:t>
            </a:r>
          </a:p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погибшим героям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ВОв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Cambria" pitchFamily="18" charset="0"/>
            </a:endParaRPr>
          </a:p>
        </p:txBody>
      </p:sp>
      <p:pic>
        <p:nvPicPr>
          <p:cNvPr id="7" name="Содержимое 6" descr="DSC0180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28596" y="2643182"/>
            <a:ext cx="4040188" cy="3030141"/>
          </a:xfrm>
          <a:ln>
            <a:solidFill>
              <a:srgbClr val="C00000"/>
            </a:solidFill>
          </a:ln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Митинг в День Победы у памятника Погибшим героям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Cambria" pitchFamily="18" charset="0"/>
            </a:endParaRPr>
          </a:p>
        </p:txBody>
      </p:sp>
      <p:pic>
        <p:nvPicPr>
          <p:cNvPr id="8" name="Содержимое 7" descr="DSC01783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634853"/>
            <a:ext cx="4041775" cy="3031331"/>
          </a:xfrm>
          <a:ln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8229600" cy="1143000"/>
          </a:xfrm>
        </p:spPr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Храм имени великого полководца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/>
            </a:r>
            <a:b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</a:b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Фёдора Ушакова</a:t>
            </a: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/>
            </a:r>
            <a:b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</a:br>
            <a:endParaRPr lang="ru-RU" sz="3600" b="1" dirty="0">
              <a:solidFill>
                <a:schemeClr val="accent1">
                  <a:lumMod val="75000"/>
                </a:schemeClr>
              </a:solidFill>
              <a:latin typeface="Cambr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5472122" cy="63976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Богослужение в храме              Посвящение в 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                                                                 казачата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Cambria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143372" y="3714752"/>
            <a:ext cx="3000365" cy="639762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В единстве – сила!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Cambria" pitchFamily="18" charset="0"/>
            </a:endParaRPr>
          </a:p>
        </p:txBody>
      </p:sp>
      <p:pic>
        <p:nvPicPr>
          <p:cNvPr id="7" name="Содержимое 6" descr="C:\Documents and Settings\Администратор\Рабочий стол\DSC02567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928670"/>
            <a:ext cx="3286148" cy="2928958"/>
          </a:xfrm>
          <a:prstGeom prst="rect">
            <a:avLst/>
          </a:prstGeom>
          <a:noFill/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8" name="Содержимое 7" descr="C:\Documents and Settings\Администратор\Рабочий стол\DSC02569.JPG"/>
          <p:cNvPicPr>
            <a:picLocks noGr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4357694"/>
            <a:ext cx="3214710" cy="2357454"/>
          </a:xfrm>
          <a:prstGeom prst="rect">
            <a:avLst/>
          </a:prstGeom>
          <a:noFill/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9" name="Рисунок 8" descr="C:\Documents and Settings\Администратор\Рабочий стол\DSC0256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000240"/>
            <a:ext cx="3357586" cy="3500462"/>
          </a:xfrm>
          <a:prstGeom prst="rect">
            <a:avLst/>
          </a:prstGeom>
          <a:noFill/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3600" b="1" dirty="0">
                <a:solidFill>
                  <a:srgbClr val="C00000"/>
                </a:solidFill>
                <a:latin typeface="Cambria" pitchFamily="18" charset="0"/>
              </a:rPr>
              <a:t>Детский сад № 13 «Ягодка»</a:t>
            </a:r>
            <a:br>
              <a:rPr lang="ru-RU" sz="3600" b="1" dirty="0">
                <a:solidFill>
                  <a:srgbClr val="C00000"/>
                </a:solidFill>
                <a:latin typeface="Cambria" pitchFamily="18" charset="0"/>
              </a:rPr>
            </a:br>
            <a:endParaRPr lang="ru-RU" sz="36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4" name="Содержимое 3" descr="Внешняя част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31370" y="1071546"/>
            <a:ext cx="7355406" cy="5640126"/>
          </a:xfrm>
          <a:ln>
            <a:solidFill>
              <a:schemeClr val="accent1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ambria" pitchFamily="18" charset="0"/>
              </a:rPr>
              <a:t>Так весело и дружно живут  дети </a:t>
            </a:r>
            <a:br>
              <a:rPr lang="ru-RU" sz="3600" b="1" dirty="0" smtClean="0">
                <a:solidFill>
                  <a:srgbClr val="C00000"/>
                </a:solidFill>
                <a:latin typeface="Cambria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Cambria" pitchFamily="18" charset="0"/>
              </a:rPr>
              <a:t>в детском саду</a:t>
            </a:r>
            <a:endParaRPr lang="ru-RU" sz="36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4" name="Содержимое 3" descr="Внутренняя част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1285860"/>
            <a:ext cx="7011718" cy="5376586"/>
          </a:xfrm>
          <a:ln>
            <a:solidFill>
              <a:schemeClr val="accent1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И наконец…любимая ШКОЛА</a:t>
            </a:r>
            <a:endParaRPr lang="ru-RU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i="1" dirty="0" smtClean="0">
                <a:solidFill>
                  <a:srgbClr val="C00000"/>
                </a:solidFill>
                <a:latin typeface="Cambria" pitchFamily="18" charset="0"/>
              </a:rPr>
              <a:t>Просторные спортзал, рекреации, столовая</a:t>
            </a:r>
            <a:endParaRPr lang="ru-RU" i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7" name="Содержимое 6" descr="DSC0107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85719" y="2285992"/>
            <a:ext cx="2667019" cy="2000264"/>
          </a:xfrm>
          <a:ln>
            <a:solidFill>
              <a:srgbClr val="C00000"/>
            </a:solidFill>
          </a:ln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571868" y="1357298"/>
            <a:ext cx="5186370" cy="639762"/>
          </a:xfrm>
        </p:spPr>
        <p:txBody>
          <a:bodyPr/>
          <a:lstStyle/>
          <a:p>
            <a:r>
              <a:rPr lang="ru-RU" dirty="0" smtClean="0"/>
              <a:t>                        </a:t>
            </a:r>
            <a:r>
              <a:rPr lang="ru-RU" dirty="0" smtClean="0">
                <a:solidFill>
                  <a:srgbClr val="C00000"/>
                </a:solidFill>
                <a:latin typeface="Cambria" pitchFamily="18" charset="0"/>
              </a:rPr>
              <a:t>Кружки на любой вкус</a:t>
            </a:r>
            <a:endParaRPr lang="ru-RU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8" name="Содержимое 7" descr="DSC01098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785786" y="4500570"/>
            <a:ext cx="2828916" cy="2121687"/>
          </a:xfrm>
          <a:ln>
            <a:solidFill>
              <a:srgbClr val="C00000"/>
            </a:solidFill>
          </a:ln>
        </p:spPr>
      </p:pic>
      <p:pic>
        <p:nvPicPr>
          <p:cNvPr id="1026" name="Picture 2" descr="E:\2014-03-07\DSC025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2071678"/>
            <a:ext cx="3000364" cy="225027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027" name="Picture 3" descr="E:\2014-03-07\DSC0254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6116" y="2714620"/>
            <a:ext cx="2214578" cy="295277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029" name="Picture 5" descr="E:\2014-03-07\S600005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29256" y="4500569"/>
            <a:ext cx="3286148" cy="220788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269</Words>
  <Application>Microsoft Office PowerPoint</Application>
  <PresentationFormat>Экран (4:3)</PresentationFormat>
  <Paragraphs>53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      Краевой конкурс  «     Проектная деятельность         при изучении предмета                     « Кубановедение »</vt:lpstr>
      <vt:lpstr>«Какой я житель ?»</vt:lpstr>
      <vt:lpstr>Наша исследовательская группа</vt:lpstr>
      <vt:lpstr>Железнодорожная станция «ФАНАГОРИЙСКАЯ»</vt:lpstr>
      <vt:lpstr>Памятник погибшим воинам за освобождение села Безымянного</vt:lpstr>
      <vt:lpstr>Храм имени великого полководца  Фёдора Ушакова </vt:lpstr>
      <vt:lpstr>Детский сад № 13 «Ягодка» </vt:lpstr>
      <vt:lpstr>Так весело и дружно живут  дети  в детском саду</vt:lpstr>
      <vt:lpstr>И наконец…любимая ШКОЛА</vt:lpstr>
      <vt:lpstr>Наша новая школа</vt:lpstr>
      <vt:lpstr>Заключение: «После завершения исследования я могу сказать, что стала знать о своём родном селе Безымянном намного больше. Хочу познакомить со своим проектом всех одноклассников. Думаю, что наше село ещё можно долго изучать. Постараюсь продолжить исследование и узнать много нового».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Ad_Astra</cp:lastModifiedBy>
  <cp:revision>16</cp:revision>
  <dcterms:modified xsi:type="dcterms:W3CDTF">2014-12-10T09:59:34Z</dcterms:modified>
</cp:coreProperties>
</file>